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92" r:id="rId2"/>
    <p:sldId id="256" r:id="rId3"/>
    <p:sldId id="257" r:id="rId4"/>
    <p:sldId id="261" r:id="rId5"/>
    <p:sldId id="293" r:id="rId6"/>
    <p:sldId id="294" r:id="rId7"/>
    <p:sldId id="296" r:id="rId8"/>
    <p:sldId id="297" r:id="rId9"/>
    <p:sldId id="300" r:id="rId10"/>
    <p:sldId id="298" r:id="rId11"/>
    <p:sldId id="302" r:id="rId12"/>
    <p:sldId id="305" r:id="rId13"/>
    <p:sldId id="304" r:id="rId14"/>
    <p:sldId id="307" r:id="rId15"/>
    <p:sldId id="308" r:id="rId16"/>
    <p:sldId id="313" r:id="rId17"/>
    <p:sldId id="314" r:id="rId18"/>
    <p:sldId id="323" r:id="rId19"/>
    <p:sldId id="315" r:id="rId20"/>
    <p:sldId id="312" r:id="rId21"/>
    <p:sldId id="317" r:id="rId22"/>
    <p:sldId id="321" r:id="rId23"/>
    <p:sldId id="322" r:id="rId24"/>
    <p:sldId id="320" r:id="rId25"/>
    <p:sldId id="310" r:id="rId26"/>
    <p:sldId id="319" r:id="rId27"/>
    <p:sldId id="264" r:id="rId28"/>
  </p:sldIdLst>
  <p:sldSz cx="12190413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6" autoAdjust="0"/>
  </p:normalViewPr>
  <p:slideViewPr>
    <p:cSldViewPr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6CE80-C86E-4819-AE29-680F8AE0971D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01C0D-A538-4666-9DA6-59712951959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01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01C0D-A538-4666-9DA6-59712951959A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17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610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509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8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7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3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7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4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1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15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7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00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CA978-6018-4409-BE99-C1C24CE18A0B}" type="datetimeFigureOut">
              <a:rPr lang="ko-KR" altLang="en-US" smtClean="0"/>
              <a:pPr/>
              <a:t>2024-08-05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AFD9F-CD41-45F1-A89A-F930C22A7E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1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9B1346B-4668-4E01-BBDB-E93242D66F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6"/>
          <a:stretch/>
        </p:blipFill>
        <p:spPr>
          <a:xfrm>
            <a:off x="-1" y="447"/>
            <a:ext cx="23066547" cy="68571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F5124D-C35D-4FB0-889C-622750609A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3"/>
          <a:stretch/>
        </p:blipFill>
        <p:spPr>
          <a:xfrm>
            <a:off x="-1" y="447"/>
            <a:ext cx="23104642" cy="6857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55E7D8-63EF-48D8-B158-DC9FC01784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16" y="3272080"/>
            <a:ext cx="1918787" cy="2755905"/>
          </a:xfrm>
          <a:prstGeom prst="rect">
            <a:avLst/>
          </a:prstGeom>
          <a:effectLst>
            <a:outerShdw blurRad="50800" dist="76200" dir="2700000" sx="101000" sy="101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CE483F-39D5-4910-83E4-3344A0E770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76" y="-2507191"/>
            <a:ext cx="2639618" cy="2507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560F6-C186-45AF-930C-1A3E7318002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674" y="6400414"/>
            <a:ext cx="734381" cy="345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01717" y="2522596"/>
            <a:ext cx="7408662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ko-KR" sz="5399" spc="-300" dirty="0">
                <a:solidFill>
                  <a:schemeClr val="bg1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5399" spc="-300" dirty="0">
                <a:solidFill>
                  <a:schemeClr val="bg1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팀 프로젝트 발표</a:t>
            </a:r>
            <a:endParaRPr lang="en-US" altLang="ko-KR" sz="5399" spc="-300" dirty="0">
              <a:solidFill>
                <a:schemeClr val="bg1"/>
              </a:solidFill>
              <a:effectLst>
                <a:outerShdw blurRad="50800" dist="63500" dir="4200000" sx="101000" sy="101000" algn="tl" rotWithShape="0">
                  <a:prstClr val="black">
                    <a:alpha val="50000"/>
                  </a:prstClr>
                </a:outerShdw>
              </a:effectLst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5CC9D-8AF4-E77C-1296-9F3B50B3FD55}"/>
              </a:ext>
            </a:extLst>
          </p:cNvPr>
          <p:cNvSpPr txBox="1"/>
          <p:nvPr/>
        </p:nvSpPr>
        <p:spPr>
          <a:xfrm>
            <a:off x="1126654" y="515719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박무현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1A4A2-328F-101D-0BE9-B4281C6F3AD4}"/>
              </a:ext>
            </a:extLst>
          </p:cNvPr>
          <p:cNvSpPr txBox="1"/>
          <p:nvPr/>
        </p:nvSpPr>
        <p:spPr>
          <a:xfrm>
            <a:off x="1198662" y="446536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</a:rPr>
              <a:t>이나겸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11B86C-831E-A6B2-219A-6816E43D5397}"/>
              </a:ext>
            </a:extLst>
          </p:cNvPr>
          <p:cNvSpPr txBox="1"/>
          <p:nvPr/>
        </p:nvSpPr>
        <p:spPr>
          <a:xfrm>
            <a:off x="1166540" y="369997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/>
              <a:t>이재민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785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88828 0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1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-0.88828 0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1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9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08333E-6 3.7037E-7 L 0.18411 0.26343 " pathEditMode="relative" rAng="0" ptsTypes="AA">
                                      <p:cBhvr>
                                        <p:cTn id="13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1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문제 확인 및 관리</a:t>
            </a: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해결방안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Frame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구현을 먼저 하려 했으나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작업량이 많아 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 구현을 임의의 변수로 먼저 선언하여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동시에 작업을 수행하였음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457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5. </a:t>
            </a:r>
            <a:r>
              <a:rPr lang="ko-KR" altLang="en-US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필요한 외부 도구</a:t>
            </a:r>
            <a:r>
              <a:rPr lang="en-US" altLang="ko-KR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정보</a:t>
            </a:r>
            <a:r>
              <a:rPr lang="en-US" altLang="ko-KR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지식 탐색</a:t>
            </a:r>
            <a:endParaRPr lang="en-US" altLang="ko-KR" sz="24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기존에 배웠던 내용을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Git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에서 확인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없는 부분은 웹사이트 검색을 통해 해결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Chat-GPT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등의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AI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활용하여 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 작성 시 참고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spcBef>
                <a:spcPct val="60000"/>
              </a:spcBef>
              <a:buClr>
                <a:schemeClr val="accent2"/>
              </a:buClr>
            </a:pP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072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6. </a:t>
            </a:r>
            <a:r>
              <a:rPr lang="ko-KR" altLang="en-US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테스트</a:t>
            </a:r>
            <a:r>
              <a:rPr lang="en-US" altLang="ko-KR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8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디버깅</a:t>
            </a:r>
            <a:endParaRPr lang="en-US" altLang="ko-KR" sz="28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일반적인 입력이 아닌 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다양한 입력을 시도하여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예외를 발생시킨 후</a:t>
            </a:r>
            <a:r>
              <a:rPr lang="en-US" altLang="ko-KR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적절한 해결 방안을 모색</a:t>
            </a:r>
            <a:endParaRPr lang="en-US" altLang="ko-KR" sz="24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90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어려웠던 점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어떤 형태의 데이터를 받아와서 어떻게 반환타입을 </a:t>
            </a:r>
            <a:r>
              <a:rPr lang="ko-KR" altLang="en-US" sz="32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구성할지가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가장 난해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예외를 발생시킨 후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적절한 해결 방안을 모색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52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7. </a:t>
            </a: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어려웠던 점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수동버튼 처리하는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과정에서의 대립 발생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프로그램을 개발하는 도중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현재 개발중인   내용을 토대로 진행한다면 수동버튼이 필요  없다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의견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‘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위 내용이 옳다고 하더라도 기본 구현 내용 중 수동 버튼이 있기 때문에 의미와 상관없이    넣어야 한다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’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의견 대립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결론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수동 버튼을 유지하면서 기본적으로   체크박스들을 모두 비활성화 상태로 변경한 뒤 수동 버튼을 누르면 활성화 상태로 변경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381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8. </a:t>
            </a: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시행착오와 해결방안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Branch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나눠 코드를 작성하고 병합하는 과정에서 서로 충돌하는 현상이 발생하여 제대로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Commit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되지 않는 상황이 자주 발생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실전 팀플에서는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Branch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를 나누지 않고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Master Branch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하나로만 하자고 결정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다만 그렇게 진행하니 동시에 같은 파일을 수정할 수 없는 문제가 발생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각자의 백업본에서 작업을 진행하여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이후 같이 맞추는 방식으로 해결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246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38622" y="1628962"/>
            <a:ext cx="4723653" cy="491966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>
            <a:off x="5951190" y="1627440"/>
            <a:ext cx="0" cy="4979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311231" y="1627440"/>
            <a:ext cx="5396202" cy="4969912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E626DA-75EC-D1D0-0167-51F09A3D0191}"/>
              </a:ext>
            </a:extLst>
          </p:cNvPr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CAAEBA-D1FC-FDD5-6526-2A3994FC9762}"/>
              </a:ext>
            </a:extLst>
          </p:cNvPr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49CDDE-9AB8-A4AE-1396-D23997D1E4FE}"/>
              </a:ext>
            </a:extLst>
          </p:cNvPr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2B125C-1B07-D22F-7241-1E2116B0A7D4}"/>
              </a:ext>
            </a:extLst>
          </p:cNvPr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6A9BC5-994F-F84B-D712-405FEEAEDCEE}"/>
              </a:ext>
            </a:extLst>
          </p:cNvPr>
          <p:cNvSpPr txBox="1"/>
          <p:nvPr/>
        </p:nvSpPr>
        <p:spPr>
          <a:xfrm>
            <a:off x="1270670" y="634138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</a:t>
            </a:r>
            <a:r>
              <a:rPr lang="en-US" altLang="ko-KR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BCC7C2-3DDC-F1F3-D747-12B27A3577F8}"/>
              </a:ext>
            </a:extLst>
          </p:cNvPr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263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무수한 건의와 수정 발생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프로그램을 실행하면서 발견한 오류나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선생님이 주신 피드백을 바탕으로 수정 사항을 정리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먼저 기능적인 부분이 포함되어 있는지를 파악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'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기능적인 부분을 추가 구현할 필요성이 있다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'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라고 파악한다면 해당 내용을 어떻게 구성할 것인지 토의를 진행하였고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어떤 형태의 데이터를 주고 받을 지 결정한 뒤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 다루고 있는 클래스의 내용을 수정</a:t>
            </a: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E626DA-75EC-D1D0-0167-51F09A3D0191}"/>
              </a:ext>
            </a:extLst>
          </p:cNvPr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FCAAEBA-D1FC-FDD5-6526-2A3994FC9762}"/>
              </a:ext>
            </a:extLst>
          </p:cNvPr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049CDDE-9AB8-A4AE-1396-D23997D1E4FE}"/>
              </a:ext>
            </a:extLst>
          </p:cNvPr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2B125C-1B07-D22F-7241-1E2116B0A7D4}"/>
              </a:ext>
            </a:extLst>
          </p:cNvPr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36A9BC5-994F-F84B-D712-405FEEAEDCEE}"/>
              </a:ext>
            </a:extLst>
          </p:cNvPr>
          <p:cNvSpPr txBox="1"/>
          <p:nvPr/>
        </p:nvSpPr>
        <p:spPr>
          <a:xfrm>
            <a:off x="1270670" y="634138"/>
            <a:ext cx="14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</a:t>
            </a:r>
            <a:r>
              <a:rPr lang="en-US" altLang="ko-KR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BCC7C2-3DDC-F1F3-D747-12B27A3577F8}"/>
              </a:ext>
            </a:extLst>
          </p:cNvPr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389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코드 작성을 하다가 막히거나 수정 사항이    생겨서 수정을 직접 해야 하는 경우에 어려운 부분이나 큰 부분을 건드려야 할 때는 내 생각을 팀원들에게 먼저 설명하고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컨펌을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받고나서 진행했음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추후에 문제가 생기면 팀원들이 다같이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고쳐야하거나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새로 갈아 엎어야 되는 상황이 발생할 수 있기 때문에 미연에 방지해가면서 프로그램을 만들었음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074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회차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정보들을 다루기 위해 저런 형태가 만들어졌으며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체크박스들을 담고 있는 리스트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번은 한페이지에 여러 개가 구성될 수 있기때문에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번을 담고 있는 리스트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3. 2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번이 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회차에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담겨있는 정보들이고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여러 회차들을 담고 있어야 하기 때문에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담고있는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리스트가 되었음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차원 적인 정보를 다루고 있지 않아 기능을 작성함에 있어 굉장히 불편하고 직관적이지  않았으나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제일 공을 많이 들인 부분이라 자랑하고 싶었음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5CB6C-C743-042E-BD2A-88FEAAEAB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37" y="2106476"/>
            <a:ext cx="4284154" cy="43204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E73903-6233-EA55-12B7-150CB2EDE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87" y="2996952"/>
            <a:ext cx="4284154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3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Title 1"/>
          <p:cNvSpPr>
            <a:spLocks noGrp="1"/>
          </p:cNvSpPr>
          <p:nvPr>
            <p:ph type="ctrTitle"/>
          </p:nvPr>
        </p:nvSpPr>
        <p:spPr>
          <a:xfrm>
            <a:off x="5159102" y="1988840"/>
            <a:ext cx="1841500" cy="2586567"/>
          </a:xfr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lIns="180000" rIns="180000" anchor="ctr">
            <a:no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팀프로젝트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045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사용할 부분에 맞게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GIF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이미지를 가져오거나 제작하여 생동감을 줬음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실제 로또 방송화면처럼 구현할 수 있도록 공 이미지 직접 제작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53786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416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아쉬웠던 점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디자인을 처음부터 조정하면서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진행했어야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하는데 디자인을 마지막 순서로 두었음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막상 디자인을 수정하려고 보니 너무 크게    수정을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해야될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부분들이 많아서 현실과 타협함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회차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동일 적용을 할 때 어떤 기준으로  적용하는지가 모호한 점과 로또를 많이 구매 할수록 당첨 결과 페이지로 넘어갈 때 프로   그램이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버벅거리는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점이 아쉬웠음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514566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76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아쉬웠던 점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디자인 발로 한 듯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(5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살 내 조카가 해도 이것  보다 낫다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무현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피셜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현재 가지고 있는 금액과 무관하게 로또 구매 창을 늘릴 수 있음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늘리기만 가능하고 최종 제출은 불가능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따라서 한번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늘려놓은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로또 구매창을 다시 취소할 수 있어야 하나 구현하지 않았기 때문에 다이얼 로그 창을 끄고 다시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진행해야함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143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아쉬웠던 점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로또 구매 수를 입력 받아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예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7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장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거기에 맞게 출력하려고 했으나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에러가 발생하여 기존의 틀에 맞는 패널에서 페이지만 추가하였음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입력받은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숫자에서 일정 수량 출력 후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뒷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장은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입력받은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수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출력 수량으로 패널을 띄우면 될 듯 하였지만 올바르게 출력이 되지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조금 더 확인하면 될 것 같았으나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다른 요구 사항도 처리해야 했기에 적당히 타협하고 넘어간 것이 아쉬웠음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0825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느낀점</a:t>
            </a:r>
            <a:endParaRPr lang="ko-KR" altLang="en-US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 계획과 실제 진행이 생각보다 달라서 중간에 계획을 수정하는 상황이 생길 때 조원들끼리 협의가 잘돼서 계획에 대한 의견 충돌이 별로 없었던 점이 감사함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 맡은 일 잘 해내고 의견을 물어야 하거나 코드 작성에 대한 도움이 필요할 때 바로바로 도움을 줘서 확실히 수월하게 할 수 있었음 </a:t>
            </a: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여전히 코드 작성하는 속도가 느려서 프로그램 구현 진행을 더디게 만든 점이 개인적으로 많이 아쉬움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010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느낀점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 팀 프로젝트를 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번 진행한 경험이 있었기에 시작이 어렵지는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다만 개인의 작업 처리 속도가 각각 다르고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때문에 적절한 역할 분배가 이루어져야 하나 이 과정이 아직 쉽지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모든 팀원들이 자신이 맡은 업무를 잘 해냈기 때문에 프로젝트를 진행하면서 어렵거나 힘들다는 느낌보다는 성취감과 뿌듯함이 들었음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1106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  <a:spcBef>
                <a:spcPct val="60000"/>
              </a:spcBef>
              <a:buClr>
                <a:schemeClr val="accent2"/>
              </a:buClr>
            </a:pPr>
            <a:r>
              <a:rPr lang="ko-KR" altLang="en-US" sz="20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느낀점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초기의 목표는 간단했으나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지속적으로 추가 되는 요구사항을 처리하는 것이 생각보다 쉽지 않았음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어떠한 </a:t>
            </a:r>
            <a:r>
              <a:rPr lang="ko-KR" altLang="en-US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요구사항이냐에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따라 전체적인 틀을  바꿔야 하는 상황도 발생했기에</a:t>
            </a:r>
            <a:r>
              <a:rPr lang="en-US" altLang="ko-KR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최대한 유연하게 대처가 가능하도록 소스 코드를 작성해야 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342900" indent="-3429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 과정에서 다양한 논의를 하고 맞춰가는    과정에서 팀플의 중요성을 느꼈음</a:t>
            </a:r>
            <a:endParaRPr lang="en-US" altLang="ko-KR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7756" y="450721"/>
            <a:ext cx="1129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</a:t>
            </a:r>
            <a:endParaRPr lang="en-US" altLang="ko-KR" sz="2400" spc="-15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감상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062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EF5124D-C35D-4FB0-889C-622750609A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83"/>
          <a:stretch/>
        </p:blipFill>
        <p:spPr>
          <a:xfrm>
            <a:off x="-10914229" y="447"/>
            <a:ext cx="23104642" cy="6857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B1346B-4668-4E01-BBDB-E93242D66F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26"/>
          <a:stretch/>
        </p:blipFill>
        <p:spPr>
          <a:xfrm>
            <a:off x="-10895182" y="447"/>
            <a:ext cx="23066547" cy="68571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CE483F-39D5-4910-83E4-3344A0E770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981"/>
            <a:ext cx="2639618" cy="2507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560F6-C186-45AF-930C-1A3E731800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674" y="6400414"/>
            <a:ext cx="734381" cy="3457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44574" y="2941640"/>
            <a:ext cx="7408662" cy="92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altLang="ko-KR" sz="5399" spc="-300" dirty="0">
                <a:solidFill>
                  <a:srgbClr val="FF5050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</a:t>
            </a:r>
            <a:r>
              <a:rPr lang="en-US" altLang="ko-KR" sz="5399" spc="-300" dirty="0">
                <a:solidFill>
                  <a:schemeClr val="bg1"/>
                </a:solidFill>
                <a:effectLst>
                  <a:outerShdw blurRad="50800" dist="63500" dir="4200000" sx="101000" sy="101000" algn="tl" rotWithShape="0">
                    <a:prstClr val="black">
                      <a:alpha val="50000"/>
                    </a:prstClr>
                  </a:outerShdw>
                </a:effectLst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HANKS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F96398-D535-40FD-B55E-3C3E9AE3ED3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06" y="2875336"/>
            <a:ext cx="2409511" cy="32203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79050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25 0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 L 0.25 0 " pathEditMode="relative" rAng="0" ptsTypes="AA">
                                      <p:cBhvr>
                                        <p:cTn id="8" dur="1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9" presetClass="path" presetSubtype="0" accel="50000" decel="5000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3.125E-6 -2.22222E-6 L 0.20899 -0.28125 " pathEditMode="relative" rAng="0" ptsTypes="AA">
                                      <p:cBhvr>
                                        <p:cTn id="10" dur="3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140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 rot="10800000">
            <a:off x="1998390" y="1419755"/>
            <a:ext cx="0" cy="31683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59102" y="1988841"/>
            <a:ext cx="0" cy="25992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433849" y="633733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INDEX</a:t>
            </a:r>
            <a:endParaRPr lang="ko-KR" altLang="en-US" sz="2400" spc="3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 flipV="1">
            <a:off x="2557611" y="864563"/>
            <a:ext cx="3681611" cy="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6230425" y="855771"/>
            <a:ext cx="0" cy="76464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1601728" y="1620416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80" name="가림막 오른쪽"/>
          <p:cNvSpPr/>
          <p:nvPr/>
        </p:nvSpPr>
        <p:spPr>
          <a:xfrm>
            <a:off x="1414687" y="1564976"/>
            <a:ext cx="4802292" cy="47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6599262" y="1620416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 소개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 과정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</a:t>
            </a: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보완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자랑할 점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5.</a:t>
            </a:r>
            <a:r>
              <a:rPr lang="ko-KR" altLang="en-US" sz="2400" spc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개인별감상</a:t>
            </a:r>
            <a:endParaRPr lang="en-US" altLang="ko-KR" sz="24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9" name="가림막 오른쪽"/>
          <p:cNvSpPr/>
          <p:nvPr/>
        </p:nvSpPr>
        <p:spPr>
          <a:xfrm>
            <a:off x="6243984" y="1268117"/>
            <a:ext cx="5179814" cy="5041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159102" y="1995190"/>
            <a:ext cx="1841500" cy="258656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vert="horz" lIns="180000" tIns="45720" rIns="18000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조 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팀프로젝트</a:t>
            </a:r>
            <a:b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발표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40558" y="1564977"/>
            <a:ext cx="2304255" cy="3031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rot="5400000">
            <a:off x="3574926" y="2997581"/>
            <a:ext cx="0" cy="316835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628122" y="1630262"/>
            <a:ext cx="4392488" cy="46168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00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17005 -0.0004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4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900"/>
                            </p:stCondLst>
                            <p:childTnLst>
                              <p:par>
                                <p:cTn id="6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2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00"/>
                            </p:stCondLst>
                            <p:childTnLst>
                              <p:par>
                                <p:cTn id="7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33333E-6 L -0.43398 0.00069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8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23 0.00046 L 0.41289 0.00069 " pathEditMode="relative" rAng="0" ptsTypes="AA">
                                      <p:cBhvr>
                                        <p:cTn id="84" dur="7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6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1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7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3" grpId="0" animBg="1"/>
      <p:bldP spid="73" grpId="1" animBg="1"/>
      <p:bldP spid="80" grpId="0" animBg="1"/>
      <p:bldP spid="72" grpId="0" animBg="1"/>
      <p:bldP spid="79" grpId="0" animBg="1"/>
      <p:bldP spid="6" grpId="0" animBg="1"/>
      <p:bldP spid="6" grpId="1" animBg="1"/>
      <p:bldP spid="18" grpId="0" animBg="1"/>
      <p:bldP spid="75" grpId="0" animBg="1"/>
      <p:bldP spid="7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제품명 </a:t>
            </a:r>
            <a:r>
              <a:rPr lang="en-US" altLang="ko-KR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박무현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등급 평가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A-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진단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심각한 코딩 중독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역할 말고 </a:t>
            </a:r>
            <a:r>
              <a:rPr lang="ko-KR" altLang="en-US" sz="2000" b="1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역활</a:t>
            </a: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펑션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제조기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재료 </a:t>
            </a:r>
            <a:r>
              <a:rPr lang="en-US" altLang="ko-KR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니코틴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알코올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      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카페인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048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제품명 </a:t>
            </a:r>
            <a:r>
              <a:rPr lang="en-US" altLang="ko-KR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이나겸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등급 평가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B+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진단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심각한 걱정 중독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역할 말고 </a:t>
            </a:r>
            <a:r>
              <a:rPr lang="ko-KR" altLang="en-US" sz="2000" b="1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역활</a:t>
            </a: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프레임 제조기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재료 </a:t>
            </a:r>
            <a:r>
              <a:rPr lang="en-US" altLang="ko-KR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걱정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불안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       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두통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피카츄 배구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7255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1" y="1628952"/>
            <a:ext cx="4392488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제품명 </a:t>
            </a:r>
            <a:r>
              <a:rPr lang="en-US" altLang="ko-KR" sz="2000" b="1" spc="6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이재민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등급 평가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측정거부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최종 진단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심각한 도파민 중독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역할 말고 </a:t>
            </a:r>
            <a:r>
              <a:rPr lang="ko-KR" altLang="en-US" sz="2000" b="1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역활</a:t>
            </a:r>
            <a:r>
              <a:rPr lang="ko-KR" altLang="en-US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이미지 제조기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재료 </a:t>
            </a:r>
            <a:r>
              <a:rPr lang="en-US" altLang="ko-KR" sz="2000" b="1" spc="1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스타크래프트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웹툰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               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한량 </a:t>
            </a:r>
            <a:r>
              <a:rPr lang="en-US" altLang="ko-KR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스푼</a:t>
            </a:r>
            <a:endParaRPr lang="en-US" altLang="ko-KR" sz="2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6225299" y="1617392"/>
            <a:ext cx="4397" cy="4616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팀원소개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638170" y="1627440"/>
            <a:ext cx="4392488" cy="4616896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spc="30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4781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업무분배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이나겸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다이얼로그 패널 구현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 err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박무현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전반적인 메서드 구현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이재민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– 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메인 패널 구현 및 이미지 제작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>
              <a:spcBef>
                <a:spcPct val="60000"/>
              </a:spcBef>
              <a:buClr>
                <a:schemeClr val="accent2"/>
              </a:buClr>
            </a:pP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290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우선순위 설정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전체적인 틀을 완성 후 기능을 만들어 적용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그러기 위해 다이얼로그와 메인 패널을 먼저 제작 후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 패널 별로 값을 받아와 기능을 제작하기로 결정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602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85810" y="1628952"/>
            <a:ext cx="9461923" cy="46138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>
              <a:spcBef>
                <a:spcPct val="60000"/>
              </a:spcBef>
              <a:buClr>
                <a:schemeClr val="accent2"/>
              </a:buClr>
            </a:pPr>
            <a:r>
              <a:rPr lang="en-US" altLang="ko-KR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3. </a:t>
            </a:r>
            <a:r>
              <a:rPr lang="ko-KR" altLang="en-US" sz="3600" b="1" noProof="1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진행 정도 파악</a:t>
            </a:r>
            <a:endParaRPr lang="en-US" altLang="ko-KR" sz="3600" b="1" noProof="1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각자의 완성본을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Git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을 통해 </a:t>
            </a:r>
            <a:r>
              <a:rPr lang="en-US" altLang="ko-KR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Commit</a:t>
            </a: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한 후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수정된 부분을 확인하여 자신이 작성한 코드와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1028700" lvl="1" indent="-571500">
              <a:spcBef>
                <a:spcPct val="6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병합하는 과정을 거침</a:t>
            </a:r>
            <a:endParaRPr lang="en-US" altLang="ko-KR" sz="3200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415183" y="1415525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414686" y="317649"/>
            <a:ext cx="11521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969214" y="1415157"/>
            <a:ext cx="5976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57611" y="309372"/>
            <a:ext cx="0" cy="111038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16977" y="634138"/>
            <a:ext cx="1129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협업과정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1426147" y="309375"/>
            <a:ext cx="1" cy="11103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77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979</Words>
  <Application>Microsoft Office PowerPoint</Application>
  <PresentationFormat>사용자 지정</PresentationFormat>
  <Paragraphs>137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1훈새마을운동 R</vt:lpstr>
      <vt:lpstr>맑은 고딕</vt:lpstr>
      <vt:lpstr>Arial</vt:lpstr>
      <vt:lpstr>Office 테마</vt:lpstr>
      <vt:lpstr>PowerPoint 프레젠테이션</vt:lpstr>
      <vt:lpstr>2조  팀프로젝트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user39</dc:creator>
  <cp:lastModifiedBy>GGG</cp:lastModifiedBy>
  <cp:revision>96</cp:revision>
  <dcterms:created xsi:type="dcterms:W3CDTF">2016-05-18T03:17:32Z</dcterms:created>
  <dcterms:modified xsi:type="dcterms:W3CDTF">2024-08-05T08:51:09Z</dcterms:modified>
</cp:coreProperties>
</file>